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8000"/>
    <a:srgbClr val="00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Сотрудники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 smtClean="0">
                <a:solidFill>
                  <a:srgbClr val="008000"/>
                </a:solidFill>
              </a:rPr>
              <a:t>(%)</a:t>
            </a:r>
            <a:endParaRPr lang="ru-RU" dirty="0">
              <a:solidFill>
                <a:srgbClr val="008000"/>
              </a:solidFill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Сотрудники(%)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администрация</c:v>
                </c:pt>
                <c:pt idx="1">
                  <c:v>педагоги</c:v>
                </c:pt>
                <c:pt idx="2">
                  <c:v>иные сотрудники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21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111043120085961"/>
          <c:y val="0.27138313197203462"/>
          <c:w val="0.381958470370801"/>
          <c:h val="0.61628328696975632"/>
        </c:manualLayout>
      </c:layout>
      <c:txPr>
        <a:bodyPr/>
        <a:lstStyle/>
        <a:p>
          <a:pPr>
            <a:spcBef>
              <a:spcPts val="0"/>
            </a:spcBef>
            <a:spcAft>
              <a:spcPts val="0"/>
            </a:spcAft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2000">
              <a:solidFill>
                <a:srgbClr val="0080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Педагогический состав (%)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воспитатели</c:v>
                </c:pt>
                <c:pt idx="1">
                  <c:v>музыкальный руководитель</c:v>
                </c:pt>
                <c:pt idx="2">
                  <c:v>инструктор по физической культуре</c:v>
                </c:pt>
                <c:pt idx="3">
                  <c:v>психолог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0.5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 %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Среднее-профессиональное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Квалификационная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категория %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952513177351499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Квалификационная категория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Соответствие занимаемой  должности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%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Курсовая подготовка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Курсы повышения квалификации</c:v>
                </c:pt>
                <c:pt idx="1">
                  <c:v>Курсы переквалификации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4583333333333415"/>
          <c:y val="0.40550348079921422"/>
          <c:w val="0.33229003602033003"/>
          <c:h val="0.4626613287046110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Готовность к обучению в школе %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Высокий</c:v>
                </c:pt>
                <c:pt idx="1">
                  <c:v>Средний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</c:v>
                </c:pt>
                <c:pt idx="1">
                  <c:v>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0.04702</cdr:x>
      <cdr:y>0.2308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84730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algn="ctr" fontAlgn="base">
            <a:spcBef>
              <a:spcPct val="0"/>
            </a:spcBef>
            <a:spcAft>
              <a:spcPct val="0"/>
            </a:spcAft>
          </a:pPr>
          <a:endParaRPr lang="ru-RU" sz="2400" b="1" dirty="0" smtClean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0.375</cdr:x>
      <cdr:y>0.63282</cdr:y>
    </cdr:from>
    <cdr:to>
      <cdr:x>0.46301</cdr:x>
      <cdr:y>0.72432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86016" y="2571768"/>
          <a:ext cx="536494" cy="371888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uzlovaya35.russia-sad.ru/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ok.ru/group/62290368528508/album/910501141372/910501140604" TargetMode="External"/><Relationship Id="rId4" Type="http://schemas.openxmlformats.org/officeDocument/2006/relationships/hyperlink" Target="https://vk.com/club209689242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214554"/>
            <a:ext cx="92191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казённое дошкольное образовательное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учреждение детский сад № 35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МКДОУ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/с № 35 )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Узловский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s://www.bankgorodov.ru/public/photos/coa/304300_b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82564" cy="210181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4500570"/>
            <a:ext cx="3786214" cy="21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6000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Территория детского сада прекрасно благоустроена: прогулочными участками для каждой группы, детским игровым оборудованием, тематическими зонами. Деревья создают приятную тень летом, разбитые цветники и газоны радуют глаз пышным цветением. </a:t>
            </a:r>
          </a:p>
          <a:p>
            <a:pPr algn="just"/>
            <a:r>
              <a:rPr lang="ru-RU" sz="2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Имеется теплица и огород, где воспитатели вместе с воспитанниками выращивают овощи.</a:t>
            </a:r>
          </a:p>
        </p:txBody>
      </p:sp>
      <p:pic>
        <p:nvPicPr>
          <p:cNvPr id="4" name="Рисунок 3" descr="D:\АРХИВ\фото огород 21\IMG-20210820-WA00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607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АРХИВ\фото лето, дети\20190730_1103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429000"/>
            <a:ext cx="3454400" cy="2591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АРХИВ\фото физк.,посади тюльпан, газета знамя\20201006_1150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3781425" cy="28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АРХИВ\фото физк.,посади тюльпан, газета знамя\IMG-20201009-WA002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642918"/>
            <a:ext cx="357350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АРХИВ\Фото песок , выставка дети против мусора и пдд\P_20190726_104636_p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643314"/>
            <a:ext cx="3111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428604"/>
            <a:ext cx="5332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готовности  воспитанников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школе в 2020-2021 учебном году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14414" y="157161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86116" y="2285992"/>
            <a:ext cx="41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педагогов в конкурсах, выставках, педагогических мастерских</a:t>
            </a: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571868" y="1714488"/>
            <a:ext cx="5286412" cy="3585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Выставка развивающих игр и пособий «Секреты успешного воспитания», «Площадка успешности -2021»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-Региональной педагогической мастерской «Реализация информационно-коммуникативных технологий в образовательном процессе дошкольной образовательной организации»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-Участие педагогов на «Уроке доброты» в формате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прямом эфире на You-Tube-канале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-Семинарах – брифингах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Заседание Районного педагогического сообщества воспитателей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Всероссийская акция "Бумажный БУМ 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 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ЭКОпутешествие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АРХИВ\кросс фото\IMG-20200923-WA004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3362325" cy="252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ера\Desktop\фото сбор макулатуры\IMG_20211118_0933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071942"/>
            <a:ext cx="3214710" cy="257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428860" y="428604"/>
            <a:ext cx="61436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воспитанников в конкурсах, акциях, детско-родительских выставках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357554" y="1687354"/>
            <a:ext cx="535785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Всероссийской акции #ОКНА ПОБЕДЫ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АКЦИЯ ПАМЯТИ -БЕССМЕРТНЫЙ ПОЛК,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Свеча памяти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-Выставка плакатов «Быть папой- огромное счастье».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Региональный конкурс плакатов «Быть папой – огромное счастье».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-Областном творческом конкурсе «Сказ от сердца и души о том, как мамы хороши!»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-Областной конкурс «Здоровая еда- здоровый организм»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-Районная познавательная викторина для дошкольников « Самый умный»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-Всероссийский конкурс для детей и педагогов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народного единства: воспитание патриотов»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Милая мама»,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«Первый снег»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-Международный конкурс детского рисунка «Моя семья и новогодняя сказка!»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Международной выставке изобразительного творчества детей и подростков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«Красота в жизни человека»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-Конкурса регионального конкурса детских рисунков «Ангелы жизни»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АРХИВ\фото акции окна победа, и ДР\75 лет ПОБЕДЕ 20г\участие в акциях к 75 лению победы 2020\IMG-20200506-WA00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2367156" cy="499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00034" y="1285860"/>
            <a:ext cx="621510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Дополнительное образование осуществляется в кружках по дополнительным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общеразвивающим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программам: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-технической  направленности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 Юный техник » - для детей 5-7 лет, срок обучения 2 года;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 физкультурно-спортивная  секция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Здоровячек»  для детей 5-7 лет, срок обучения 2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71480"/>
            <a:ext cx="4366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Дополнительное образование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8" name="Рисунок 7" descr="D:\АРХИВ\Дополнит. образов 2021 разное\дс № 35 (3) дети=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4284594" cy="291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7166"/>
            <a:ext cx="1774404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357562"/>
            <a:ext cx="13573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5" y="4214818"/>
            <a:ext cx="139521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2357430"/>
            <a:ext cx="3843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428604"/>
            <a:ext cx="55721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ДОУ осуществляется на основании лицензии и устава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429132"/>
            <a:ext cx="3879089" cy="207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000240"/>
            <a:ext cx="22145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736"/>
            <a:ext cx="200026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488" y="428604"/>
            <a:ext cx="56435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Разработаны ООП ДО,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развития,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воспитания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285992"/>
            <a:ext cx="235583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7" y="3214686"/>
            <a:ext cx="216695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785925"/>
            <a:ext cx="1928826" cy="274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004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Укомплектованность ДОУ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85720" y="1428736"/>
          <a:ext cx="450059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57356" y="22859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07181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3214686"/>
            <a:ext cx="41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857752" y="357166"/>
          <a:ext cx="4024298" cy="599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500826" y="34290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28612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292893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57884" y="2571744"/>
            <a:ext cx="4090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0,5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714356"/>
            <a:ext cx="4117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 кадры ДОУ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28596" y="1285860"/>
          <a:ext cx="3476628" cy="260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500562" y="1500174"/>
          <a:ext cx="392909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8662" y="2714620"/>
            <a:ext cx="41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2428868"/>
            <a:ext cx="41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2643182"/>
            <a:ext cx="41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3571868" y="3500438"/>
          <a:ext cx="421484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500562" y="4214818"/>
            <a:ext cx="41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7752" y="5357826"/>
            <a:ext cx="415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714356"/>
            <a:ext cx="162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 ДОУ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357298"/>
            <a:ext cx="817932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сайте детского сада вы найдёте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всю документацию и необходимую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информацию.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Регулярно обновляются новости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 происходящих  в детском саду мероприятиях.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Посетите наш сайт и страницы в социальных сетях: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  <a:hlinkClick r:id="rId3"/>
              </a:rPr>
              <a:t>http://uzlovaya35.russia-sad.ru/</a:t>
            </a:r>
            <a:endParaRPr lang="ru-RU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vk.com/club209689242</a:t>
            </a:r>
            <a:endParaRPr lang="ru-RU" u="sng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u="sng" dirty="0" smtClean="0">
                <a:hlinkClick r:id="rId5"/>
              </a:rPr>
              <a:t>https://</a:t>
            </a:r>
            <a:r>
              <a:rPr lang="en-US" u="sng" dirty="0" smtClean="0">
                <a:hlinkClick r:id="rId5"/>
              </a:rPr>
              <a:t>ok.ru/group/62290368528508</a:t>
            </a:r>
            <a:endParaRPr lang="ru-RU" u="sng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u="sng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User\Desktop\сайт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000504"/>
            <a:ext cx="3018725" cy="2357454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714752"/>
            <a:ext cx="171450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28604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4214818"/>
            <a:ext cx="2006995" cy="193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594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Предметно-пространственная среда ДОУ</a:t>
            </a:r>
            <a:endParaRPr lang="ru-RU" sz="32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000108"/>
            <a:ext cx="650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 детском саду созданы условия для всестороннего развития, воспитательно-образовательного процесса, укрепления здоровья и физического развития дошкольников. В группах имеются различные центры по всем образовательным областям.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 группах старшего дошкольного возраста имеются интерактивные доски, проекторы, интерактивный стол и пол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14686"/>
            <a:ext cx="2942368" cy="199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2505454" cy="199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000504"/>
            <a:ext cx="2645875" cy="214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АРХИВ\фото с декабря -апрель 21г\IMG_20210219_1112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42"/>
            <a:ext cx="3336299" cy="250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АРХИВ\фото спорт  21, спортак .2019г\фото навигатор 1 — копия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42919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АРХИВ\20191010_0937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214422"/>
            <a:ext cx="1579558" cy="16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ера\AppData\Local\Microsoft\Windows\INetCache\Content.Word\330_12_29_55_OmUl-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3429000"/>
            <a:ext cx="185738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АРХИВ\фото педсовет ,21,опыты, безоп.на льду\IMG2021111111315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3357562"/>
            <a:ext cx="3606800" cy="270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kartinkin.net/uploads/posts/2021-01/1611318863_46-p-foni-s-pazlami-dlya-prezentatsii-5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6572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Функционируют музыкальный зал, кабинет психолога, лаборатория, медицинский кабинет.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Все кабинеты оснащены необходимым для работы оборудованием, дидактическим и методическим материалами.</a:t>
            </a:r>
            <a:endParaRPr lang="ru-RU" dirty="0"/>
          </a:p>
        </p:txBody>
      </p:sp>
      <p:pic>
        <p:nvPicPr>
          <p:cNvPr id="4" name="Рисунок 3" descr="D:\АРХИВ\видео Маленькие чудеса19г\фото Мал. чудеса\20190326_1106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3438525" cy="257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АРХИВ\20191010_0937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857496"/>
            <a:ext cx="4445000" cy="333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315</Words>
  <PresentationFormat>Экран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101</cp:revision>
  <dcterms:created xsi:type="dcterms:W3CDTF">2021-12-14T11:42:47Z</dcterms:created>
  <dcterms:modified xsi:type="dcterms:W3CDTF">2022-03-23T10:32:15Z</dcterms:modified>
</cp:coreProperties>
</file>