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3" autoAdjust="0"/>
    <p:restoredTop sz="94709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500438"/>
            <a:ext cx="8458200" cy="31432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Муниципальное казенное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дошкольное образовательное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учреждение  детский сад   № 35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smtClean="0"/>
              <a:t> </a:t>
            </a:r>
            <a:r>
              <a:rPr lang="ru-RU" sz="1600" dirty="0" err="1" smtClean="0"/>
              <a:t>Узловский</a:t>
            </a:r>
            <a:r>
              <a:rPr lang="ru-RU" sz="1600" dirty="0" smtClean="0"/>
              <a:t> район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         </a:t>
            </a:r>
            <a:r>
              <a:rPr lang="ru-RU" sz="1400" dirty="0" smtClean="0"/>
              <a:t>П</a:t>
            </a:r>
            <a:r>
              <a:rPr lang="ru-RU" sz="1800" dirty="0" smtClean="0"/>
              <a:t>. </a:t>
            </a:r>
            <a:r>
              <a:rPr lang="ru-RU" sz="1600" dirty="0" err="1" smtClean="0"/>
              <a:t>Каменецкий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57166"/>
            <a:ext cx="8458200" cy="2500330"/>
          </a:xfrm>
        </p:spPr>
        <p:txBody>
          <a:bodyPr>
            <a:noAutofit/>
          </a:bodyPr>
          <a:lstStyle/>
          <a:p>
            <a:pPr algn="ctr"/>
            <a:endParaRPr lang="ru-RU" sz="6600" dirty="0" smtClean="0"/>
          </a:p>
          <a:p>
            <a:pPr algn="ctr"/>
            <a:endParaRPr lang="ru-RU" sz="6600" dirty="0" smtClean="0"/>
          </a:p>
          <a:p>
            <a:pPr algn="ctr"/>
            <a:endParaRPr lang="ru-RU" sz="6600" dirty="0" smtClean="0"/>
          </a:p>
          <a:p>
            <a:pPr algn="ctr"/>
            <a:r>
              <a:rPr lang="ru-RU" sz="6600" dirty="0" smtClean="0"/>
              <a:t>« От прошлого к будущему» </a:t>
            </a:r>
            <a:endParaRPr lang="ru-RU" sz="6600" dirty="0"/>
          </a:p>
        </p:txBody>
      </p:sp>
      <p:pic>
        <p:nvPicPr>
          <p:cNvPr id="4" name="Picture 5" descr="D:\Desktop\media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038" y="355600"/>
            <a:ext cx="787376" cy="100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                         Кадры -2022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 нашем детском саду работает  коллектив педагогов, имеющий многолетний</a:t>
            </a:r>
          </a:p>
          <a:p>
            <a:r>
              <a:rPr lang="ru-RU" dirty="0" smtClean="0"/>
              <a:t>опыт  общения с детьми всех возрастов. Основные критерии при отборе кадров –</a:t>
            </a:r>
          </a:p>
          <a:p>
            <a:r>
              <a:rPr lang="ru-RU" dirty="0" smtClean="0"/>
              <a:t>умение педагога уважительно относиться к ребёнку, с пониманием принимать</a:t>
            </a:r>
          </a:p>
          <a:p>
            <a:r>
              <a:rPr lang="ru-RU" dirty="0" smtClean="0"/>
              <a:t>проблемы детей, искреннее желание прийти на помощь в трудную минуту не</a:t>
            </a:r>
          </a:p>
          <a:p>
            <a:r>
              <a:rPr lang="ru-RU" dirty="0" smtClean="0"/>
              <a:t>только ребёнку, а родителям и своим коллегам.</a:t>
            </a:r>
          </a:p>
          <a:p>
            <a:r>
              <a:rPr lang="ru-RU" dirty="0" smtClean="0"/>
              <a:t>Наши педагоги – это инициативные, ответственные, творческие люди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Дальнейшего развития и</a:t>
            </a: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творческих успехов</a:t>
            </a:r>
            <a:r>
              <a:rPr lang="ru-RU" dirty="0" smtClean="0">
                <a:solidFill>
                  <a:srgbClr val="FF0000"/>
                </a:solidFill>
              </a:rPr>
              <a:t> !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 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Picture 5" descr="D:\Desktop\media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787376" cy="100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818882" cy="64294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              Есть чудесная планета, </a:t>
            </a:r>
          </a:p>
          <a:p>
            <a:pPr>
              <a:buNone/>
            </a:pPr>
            <a:r>
              <a:rPr lang="ru-RU" dirty="0" smtClean="0"/>
              <a:t>                         Здесь на все свои ответы,</a:t>
            </a:r>
          </a:p>
          <a:p>
            <a:pPr>
              <a:buNone/>
            </a:pPr>
            <a:r>
              <a:rPr lang="ru-RU" dirty="0" smtClean="0"/>
              <a:t>                            Здесь игра, веселье, сказка,</a:t>
            </a:r>
          </a:p>
          <a:p>
            <a:pPr>
              <a:buNone/>
            </a:pPr>
            <a:r>
              <a:rPr lang="ru-RU" dirty="0" smtClean="0"/>
              <a:t>                              Танец, песня, даже пляска,</a:t>
            </a:r>
          </a:p>
          <a:p>
            <a:pPr>
              <a:buNone/>
            </a:pPr>
            <a:r>
              <a:rPr lang="ru-RU" dirty="0" smtClean="0"/>
              <a:t>                                 Дружно здесь друзья живут.</a:t>
            </a:r>
          </a:p>
          <a:p>
            <a:pPr>
              <a:buNone/>
            </a:pPr>
            <a:r>
              <a:rPr lang="ru-RU" dirty="0" smtClean="0"/>
              <a:t>                                    Как планету ту зовут?</a:t>
            </a:r>
          </a:p>
          <a:p>
            <a:pPr>
              <a:buNone/>
            </a:pPr>
            <a:r>
              <a:rPr lang="ru-RU" dirty="0" smtClean="0"/>
              <a:t>                                      Той планеты нет на карте</a:t>
            </a:r>
          </a:p>
          <a:p>
            <a:pPr>
              <a:buNone/>
            </a:pPr>
            <a:r>
              <a:rPr lang="ru-RU" dirty="0" smtClean="0"/>
              <a:t>                                          И в космическом</a:t>
            </a:r>
          </a:p>
          <a:p>
            <a:pPr>
              <a:buNone/>
            </a:pPr>
            <a:r>
              <a:rPr lang="ru-RU" dirty="0" smtClean="0"/>
              <a:t>                                                  пространстве.</a:t>
            </a:r>
          </a:p>
          <a:p>
            <a:pPr>
              <a:buNone/>
            </a:pPr>
            <a:r>
              <a:rPr lang="ru-RU" dirty="0" smtClean="0"/>
              <a:t> Если прямо ты пойдешь,</a:t>
            </a:r>
          </a:p>
          <a:p>
            <a:pPr>
              <a:buNone/>
            </a:pPr>
            <a:r>
              <a:rPr lang="ru-RU" dirty="0" smtClean="0"/>
              <a:t>      На планету попадешь.</a:t>
            </a:r>
          </a:p>
          <a:p>
            <a:pPr>
              <a:buNone/>
            </a:pPr>
            <a:r>
              <a:rPr lang="ru-RU" dirty="0" smtClean="0"/>
              <a:t>        Очутится каждый рад </a:t>
            </a:r>
          </a:p>
          <a:p>
            <a:pPr>
              <a:buNone/>
            </a:pPr>
            <a:r>
              <a:rPr lang="ru-RU" dirty="0" smtClean="0"/>
              <a:t>           На планете: «Детский сад!» </a:t>
            </a:r>
            <a:endParaRPr lang="ru-RU" dirty="0"/>
          </a:p>
        </p:txBody>
      </p:sp>
      <p:pic>
        <p:nvPicPr>
          <p:cNvPr id="4" name="Picture 5" descr="D:\Desktop\media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038" y="355600"/>
            <a:ext cx="787376" cy="100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0"/>
            <a:ext cx="8777318" cy="671514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       </a:t>
            </a:r>
          </a:p>
          <a:p>
            <a:pPr>
              <a:buNone/>
            </a:pPr>
            <a:r>
              <a:rPr lang="ru-RU" dirty="0" smtClean="0"/>
              <a:t>                Более 66-х лет наше дошкольное образовательное учреждение </a:t>
            </a:r>
          </a:p>
          <a:p>
            <a:pPr>
              <a:buNone/>
            </a:pPr>
            <a:r>
              <a:rPr lang="ru-RU" dirty="0" smtClean="0"/>
              <a:t>                              открывает свои двери для малышей.</a:t>
            </a:r>
            <a:endParaRPr lang="ru-RU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/>
              <a:t>                  </a:t>
            </a:r>
          </a:p>
          <a:p>
            <a:pPr>
              <a:buNone/>
            </a:pPr>
            <a:r>
              <a:rPr lang="ru-RU" b="1" dirty="0" smtClean="0"/>
              <a:t>                                      Исторические факты: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Детский сад функционирует с 1956 года.</a:t>
            </a:r>
          </a:p>
          <a:p>
            <a:pPr>
              <a:buNone/>
            </a:pPr>
            <a:r>
              <a:rPr lang="ru-RU" dirty="0" smtClean="0"/>
              <a:t>          1 сентября  1956 год. На поселке </a:t>
            </a:r>
            <a:r>
              <a:rPr lang="ru-RU" dirty="0" err="1" smtClean="0"/>
              <a:t>Каменецкий</a:t>
            </a:r>
            <a:r>
              <a:rPr lang="ru-RU" dirty="0" smtClean="0"/>
              <a:t> произошло  немало важное событие. Для детей  старшего возраста открылся детский сад №12 по улице    Театральная. Площадь этого 2-х этажного кирпичного здания была рассчитана на приём 120-ти детей. Штат сотрудников  был укомплектован и  составлял 18 человек .</a:t>
            </a:r>
          </a:p>
          <a:p>
            <a:pPr>
              <a:buNone/>
            </a:pPr>
            <a:r>
              <a:rPr lang="ru-RU" dirty="0" smtClean="0"/>
              <a:t>         К 1969 году население поселка продолжало расти. Мест для всех детей не хватало. Заведующая  детским садом №12 Зайцева Л.Н., которая отработала  в этой должности  более 16-ти лет, добилась положительного решения вопроса о расширении площади детского сада. Решено было построить  двухэтажную пристройку с торцевой стороны здания, площадью 240 кв.м. </a:t>
            </a:r>
          </a:p>
          <a:p>
            <a:pPr>
              <a:buNone/>
            </a:pPr>
            <a:r>
              <a:rPr lang="ru-RU" dirty="0" smtClean="0"/>
              <a:t>        В детском саду функционировало 6 групп для детей  в возрасте </a:t>
            </a:r>
          </a:p>
          <a:p>
            <a:pPr>
              <a:buNone/>
            </a:pPr>
            <a:r>
              <a:rPr lang="ru-RU" dirty="0" smtClean="0"/>
              <a:t>     с 3-х до 7-ми лет. В 1985 г детский сад посещало 176 детей.</a:t>
            </a:r>
          </a:p>
          <a:p>
            <a:pPr>
              <a:buNone/>
            </a:pPr>
            <a:r>
              <a:rPr lang="ru-RU" dirty="0" smtClean="0"/>
              <a:t>   2018 году- 103 ребенка и функционировало  4 группы. </a:t>
            </a:r>
          </a:p>
          <a:p>
            <a:pPr>
              <a:buNone/>
            </a:pPr>
            <a:r>
              <a:rPr lang="ru-RU" dirty="0" smtClean="0"/>
              <a:t>        В 2019году открыли 5 группу для 133 детей.</a:t>
            </a:r>
          </a:p>
          <a:p>
            <a:pPr>
              <a:buNone/>
            </a:pPr>
            <a:r>
              <a:rPr lang="ru-RU" dirty="0" smtClean="0"/>
              <a:t>На сегодняшний  день детский сад посещает  86 дошкольников и продолжает функционировать 5 групп.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5" descr="D:\Desktop\media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787376" cy="100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1525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Руководители основатели и продолжатели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своего педагогического труда в дошкольном учреждении: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5429288"/>
          </a:xfrm>
        </p:spPr>
        <p:txBody>
          <a:bodyPr>
            <a:normAutofit/>
          </a:bodyPr>
          <a:lstStyle/>
          <a:p>
            <a:pPr lvl="0"/>
            <a:r>
              <a:rPr lang="ru-RU" sz="2800" dirty="0" err="1" smtClean="0"/>
              <a:t>Загрядская</a:t>
            </a:r>
            <a:r>
              <a:rPr lang="ru-RU" sz="2800" dirty="0" smtClean="0"/>
              <a:t>  Лидия Андреевна (1956-1966гг)</a:t>
            </a:r>
          </a:p>
          <a:p>
            <a:pPr lvl="0"/>
            <a:r>
              <a:rPr lang="ru-RU" sz="2800" dirty="0" smtClean="0"/>
              <a:t>Зайцева Лидия Николаевна  (1966-1983гг)</a:t>
            </a:r>
          </a:p>
          <a:p>
            <a:pPr lvl="0"/>
            <a:r>
              <a:rPr lang="ru-RU" sz="2800" dirty="0" err="1" smtClean="0"/>
              <a:t>Тоненькова</a:t>
            </a:r>
            <a:r>
              <a:rPr lang="ru-RU" sz="2800" dirty="0" smtClean="0"/>
              <a:t> Людмила Никифоровна  (до 1987гг)</a:t>
            </a:r>
          </a:p>
          <a:p>
            <a:pPr lvl="0"/>
            <a:r>
              <a:rPr lang="ru-RU" sz="2800" dirty="0" err="1" smtClean="0"/>
              <a:t>Юдакова</a:t>
            </a:r>
            <a:r>
              <a:rPr lang="ru-RU" sz="2800" dirty="0" smtClean="0"/>
              <a:t> Ирина Николаевна  (С 25.05.87 по 31.01.95)</a:t>
            </a:r>
          </a:p>
          <a:p>
            <a:pPr lvl="0"/>
            <a:r>
              <a:rPr lang="ru-RU" sz="2800" dirty="0" err="1" smtClean="0"/>
              <a:t>Гарифзянова</a:t>
            </a:r>
            <a:r>
              <a:rPr lang="ru-RU" sz="2800" dirty="0" smtClean="0"/>
              <a:t>   Елена Николаевна (1995-2011гг)</a:t>
            </a:r>
          </a:p>
          <a:p>
            <a:pPr lvl="0"/>
            <a:r>
              <a:rPr lang="ru-RU" sz="2800" dirty="0" smtClean="0"/>
              <a:t>Денисова Вера Ивановна (2011-2016 </a:t>
            </a:r>
            <a:r>
              <a:rPr lang="ru-RU" sz="2800" dirty="0" err="1" smtClean="0"/>
              <a:t>гг</a:t>
            </a:r>
            <a:r>
              <a:rPr lang="ru-RU" sz="2800" dirty="0" smtClean="0"/>
              <a:t>)</a:t>
            </a:r>
          </a:p>
          <a:p>
            <a:pPr lvl="0"/>
            <a:r>
              <a:rPr lang="ru-RU" sz="2800" dirty="0" smtClean="0"/>
              <a:t>Леонова Ирина Михайловна (2016 -2021г.)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5" descr="D:\Desktop\media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787376" cy="100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</a:t>
            </a:r>
            <a:r>
              <a:rPr lang="ru-RU" sz="2200" b="1" dirty="0" smtClean="0"/>
              <a:t>Детский сад № 12 п. </a:t>
            </a:r>
            <a:r>
              <a:rPr lang="ru-RU" sz="2200" b="1" dirty="0" err="1" smtClean="0"/>
              <a:t>Каменецкий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i="1" dirty="0" smtClean="0"/>
              <a:t>Ведомственная подчинённость детского сада:</a:t>
            </a:r>
          </a:p>
          <a:p>
            <a:pPr>
              <a:buNone/>
            </a:pPr>
            <a:endParaRPr lang="ru-RU" b="1" i="1" dirty="0" smtClean="0"/>
          </a:p>
          <a:p>
            <a:pPr lvl="0"/>
            <a:r>
              <a:rPr lang="ru-RU" dirty="0" smtClean="0"/>
              <a:t>Шахта «</a:t>
            </a:r>
            <a:r>
              <a:rPr lang="ru-RU" dirty="0" err="1" smtClean="0"/>
              <a:t>Любовская</a:t>
            </a:r>
            <a:r>
              <a:rPr lang="ru-RU" dirty="0" smtClean="0"/>
              <a:t> - </a:t>
            </a:r>
            <a:r>
              <a:rPr lang="ru-RU" dirty="0" err="1" smtClean="0"/>
              <a:t>шахта</a:t>
            </a:r>
            <a:r>
              <a:rPr lang="ru-RU" dirty="0" smtClean="0"/>
              <a:t> «</a:t>
            </a:r>
            <a:r>
              <a:rPr lang="ru-RU" dirty="0" err="1" smtClean="0"/>
              <a:t>Грицовская</a:t>
            </a:r>
            <a:r>
              <a:rPr lang="ru-RU" dirty="0" smtClean="0"/>
              <a:t>» производственного объединения «</a:t>
            </a:r>
            <a:r>
              <a:rPr lang="ru-RU" dirty="0" err="1" smtClean="0"/>
              <a:t>Новомосковскуголь</a:t>
            </a:r>
            <a:r>
              <a:rPr lang="ru-RU" dirty="0" smtClean="0"/>
              <a:t>»;</a:t>
            </a:r>
          </a:p>
          <a:p>
            <a:pPr lvl="0"/>
            <a:r>
              <a:rPr lang="ru-RU" dirty="0" smtClean="0"/>
              <a:t>  Шахта «</a:t>
            </a:r>
            <a:r>
              <a:rPr lang="ru-RU" dirty="0" err="1" smtClean="0"/>
              <a:t>Бельковская</a:t>
            </a:r>
            <a:r>
              <a:rPr lang="ru-RU" dirty="0" smtClean="0"/>
              <a:t>» производственного объединения «</a:t>
            </a:r>
            <a:r>
              <a:rPr lang="ru-RU" dirty="0" err="1" smtClean="0"/>
              <a:t>Тулауголь</a:t>
            </a:r>
            <a:r>
              <a:rPr lang="ru-RU" dirty="0" smtClean="0"/>
              <a:t>» ;</a:t>
            </a:r>
          </a:p>
          <a:p>
            <a:pPr lvl="0"/>
            <a:r>
              <a:rPr lang="ru-RU" dirty="0" smtClean="0"/>
              <a:t>С 31.12.1994 </a:t>
            </a:r>
            <a:r>
              <a:rPr lang="ru-RU" dirty="0" err="1" smtClean="0"/>
              <a:t>гг</a:t>
            </a:r>
            <a:r>
              <a:rPr lang="ru-RU" dirty="0" smtClean="0"/>
              <a:t> детский сад № 12 передан в ведомство </a:t>
            </a:r>
            <a:r>
              <a:rPr lang="ru-RU" dirty="0" err="1" smtClean="0"/>
              <a:t>Узловского</a:t>
            </a:r>
            <a:r>
              <a:rPr lang="ru-RU" dirty="0" smtClean="0"/>
              <a:t> ГОРОНО </a:t>
            </a:r>
          </a:p>
          <a:p>
            <a:r>
              <a:rPr lang="ru-RU" dirty="0" smtClean="0"/>
              <a:t> (детский сад № 12 с 1956-1995гг);</a:t>
            </a:r>
          </a:p>
          <a:p>
            <a:pPr lvl="0"/>
            <a:r>
              <a:rPr lang="ru-RU" dirty="0" smtClean="0"/>
              <a:t> В  1995 году детский  сад № 12 переименовали</a:t>
            </a:r>
          </a:p>
          <a:p>
            <a:pPr lvl="0">
              <a:buNone/>
            </a:pPr>
            <a:r>
              <a:rPr lang="ru-RU" dirty="0" smtClean="0"/>
              <a:t>                                   в детский сад № 35 .</a:t>
            </a:r>
          </a:p>
          <a:p>
            <a:pPr lvl="0">
              <a:buNone/>
            </a:pPr>
            <a:endParaRPr lang="ru-RU" dirty="0" smtClean="0"/>
          </a:p>
          <a:p>
            <a:r>
              <a:rPr lang="ru-RU" dirty="0" smtClean="0"/>
              <a:t>  Шахты 100% финансировали ведомственный детский сад, а так же оказывали  всестороннюю помощь, направляя своих специалистов для ремонта, оборудования   пищеблока, освещения детских площадок и т.п.</a:t>
            </a:r>
            <a:endParaRPr lang="ru-RU" dirty="0"/>
          </a:p>
        </p:txBody>
      </p:sp>
      <p:pic>
        <p:nvPicPr>
          <p:cNvPr id="4" name="Picture 5" descr="D:\Desktop\media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787376" cy="100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/>
              <a:t>          </a:t>
            </a:r>
            <a:r>
              <a:rPr lang="ru-RU" sz="2000" b="1" i="1" dirty="0" smtClean="0"/>
              <a:t>На протяжении  </a:t>
            </a:r>
            <a:r>
              <a:rPr lang="ru-RU" sz="2000" b="1" i="1" dirty="0" smtClean="0"/>
              <a:t>всего времени работали добрые ,                     отзывчивые педагоги</a:t>
            </a:r>
            <a:r>
              <a:rPr lang="ru-RU" sz="2800" b="1" i="1" dirty="0" smtClean="0"/>
              <a:t>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28641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Ершова Валентина Ивановна, Орлова Любовь Алексеевна, </a:t>
            </a:r>
          </a:p>
          <a:p>
            <a:pPr>
              <a:buNone/>
            </a:pPr>
            <a:r>
              <a:rPr lang="ru-RU" dirty="0" smtClean="0"/>
              <a:t>Безбородова Валентина Павловна, </a:t>
            </a:r>
            <a:r>
              <a:rPr lang="ru-RU" dirty="0" err="1" smtClean="0"/>
              <a:t>Сечина</a:t>
            </a:r>
            <a:r>
              <a:rPr lang="ru-RU" dirty="0" smtClean="0"/>
              <a:t> Татьяна Александровна, </a:t>
            </a:r>
          </a:p>
          <a:p>
            <a:pPr>
              <a:buNone/>
            </a:pPr>
            <a:r>
              <a:rPr lang="ru-RU" dirty="0" smtClean="0"/>
              <a:t>Суркова Валентина Фёдоровна, </a:t>
            </a:r>
            <a:r>
              <a:rPr lang="ru-RU" dirty="0" err="1" smtClean="0"/>
              <a:t>Вольнягина</a:t>
            </a:r>
            <a:r>
              <a:rPr lang="ru-RU" dirty="0" smtClean="0"/>
              <a:t>  Наталья Евгеньевна, </a:t>
            </a:r>
          </a:p>
          <a:p>
            <a:pPr>
              <a:buNone/>
            </a:pPr>
            <a:r>
              <a:rPr lang="ru-RU" dirty="0" smtClean="0"/>
              <a:t>Качанова </a:t>
            </a:r>
            <a:r>
              <a:rPr lang="ru-RU" dirty="0" err="1" smtClean="0"/>
              <a:t>Татьсяна</a:t>
            </a:r>
            <a:r>
              <a:rPr lang="ru-RU" dirty="0" smtClean="0"/>
              <a:t> Васильевна, Алимова Н., </a:t>
            </a:r>
            <a:r>
              <a:rPr lang="ru-RU" dirty="0" err="1" smtClean="0"/>
              <a:t>Авраменко</a:t>
            </a:r>
            <a:r>
              <a:rPr lang="ru-RU" dirty="0" smtClean="0"/>
              <a:t> Татьяна Григорьевна, </a:t>
            </a:r>
            <a:r>
              <a:rPr lang="ru-RU" dirty="0" err="1" smtClean="0"/>
              <a:t>Шелепова</a:t>
            </a:r>
            <a:r>
              <a:rPr lang="ru-RU" dirty="0" smtClean="0"/>
              <a:t> Л., Минаева Наталья Николаевна , Павлова Наталья Николаевна , Якушева Валентина Евгеньевна, Тюрина Надежда Николаевна , Потапова Татьяна Владимировна музыкальный работник  </a:t>
            </a:r>
            <a:r>
              <a:rPr lang="ru-RU" dirty="0" err="1" smtClean="0"/>
              <a:t>Чекушкина</a:t>
            </a:r>
            <a:r>
              <a:rPr lang="ru-RU" dirty="0" smtClean="0"/>
              <a:t> Нина Александровна и другие сотрудники: </a:t>
            </a:r>
          </a:p>
          <a:p>
            <a:r>
              <a:rPr lang="ru-RU" dirty="0" smtClean="0"/>
              <a:t>                    Соболева А.Ч., </a:t>
            </a:r>
            <a:r>
              <a:rPr lang="ru-RU" dirty="0" err="1" smtClean="0"/>
              <a:t>Кармаева</a:t>
            </a:r>
            <a:r>
              <a:rPr lang="ru-RU" dirty="0" smtClean="0"/>
              <a:t> Н.Л., Лазукина В.И., Гладких Л.З., </a:t>
            </a:r>
            <a:r>
              <a:rPr lang="ru-RU" dirty="0" err="1" smtClean="0"/>
              <a:t>Фентисова</a:t>
            </a:r>
            <a:r>
              <a:rPr lang="ru-RU" dirty="0" smtClean="0"/>
              <a:t> С.В. Прокофьева З., </a:t>
            </a:r>
            <a:r>
              <a:rPr lang="ru-RU" dirty="0" err="1" smtClean="0"/>
              <a:t>Бежикина</a:t>
            </a:r>
            <a:r>
              <a:rPr lang="ru-RU" dirty="0" smtClean="0"/>
              <a:t> М.Ф., Кириллина А.С., </a:t>
            </a:r>
            <a:r>
              <a:rPr lang="ru-RU" dirty="0" err="1" smtClean="0"/>
              <a:t>Ветрова</a:t>
            </a:r>
            <a:r>
              <a:rPr lang="ru-RU" dirty="0" smtClean="0"/>
              <a:t> М.И </a:t>
            </a:r>
            <a:r>
              <a:rPr lang="ru-RU" dirty="0" err="1" smtClean="0"/>
              <a:t>Прокопец</a:t>
            </a:r>
            <a:r>
              <a:rPr lang="ru-RU" dirty="0" smtClean="0"/>
              <a:t> И.П., Вострикова Т.П., Володина </a:t>
            </a:r>
            <a:r>
              <a:rPr lang="ru-RU" dirty="0" err="1" smtClean="0"/>
              <a:t>Е.А.Фатуева</a:t>
            </a:r>
            <a:r>
              <a:rPr lang="ru-RU" dirty="0" smtClean="0"/>
              <a:t> Л.А., </a:t>
            </a:r>
            <a:r>
              <a:rPr lang="ru-RU" dirty="0" err="1" smtClean="0"/>
              <a:t>Олиниченко</a:t>
            </a:r>
            <a:r>
              <a:rPr lang="ru-RU" dirty="0" smtClean="0"/>
              <a:t> Н.П., Лунина Л.Д., </a:t>
            </a:r>
            <a:r>
              <a:rPr lang="ru-RU" dirty="0" err="1" smtClean="0"/>
              <a:t>Старцева</a:t>
            </a:r>
            <a:r>
              <a:rPr lang="ru-RU" dirty="0" smtClean="0"/>
              <a:t> Е.Е., Фомина С.А., Фомина Г.Г., </a:t>
            </a:r>
            <a:r>
              <a:rPr lang="ru-RU" dirty="0" err="1" smtClean="0"/>
              <a:t>Пашетных</a:t>
            </a:r>
            <a:r>
              <a:rPr lang="ru-RU" dirty="0" smtClean="0"/>
              <a:t> Н.А.</a:t>
            </a:r>
          </a:p>
          <a:p>
            <a:endParaRPr lang="ru-RU" dirty="0"/>
          </a:p>
        </p:txBody>
      </p:sp>
      <p:pic>
        <p:nvPicPr>
          <p:cNvPr id="4" name="Picture 5" descr="D:\Desktop\media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787376" cy="100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57256"/>
          </a:xfrm>
        </p:spPr>
        <p:txBody>
          <a:bodyPr>
            <a:normAutofit/>
          </a:bodyPr>
          <a:lstStyle/>
          <a:p>
            <a:r>
              <a:rPr lang="ru-RU" b="1" dirty="0" smtClean="0"/>
              <a:t>                   Коллектив 1987 года…</a:t>
            </a:r>
            <a:endParaRPr lang="ru-RU" dirty="0"/>
          </a:p>
        </p:txBody>
      </p:sp>
      <p:pic>
        <p:nvPicPr>
          <p:cNvPr id="4" name="Содержимое 3" descr="C:\Users\Вера\Pictures\16.07.2018\DSCN974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735811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D:\Desktop\media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787376" cy="100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</a:t>
            </a:r>
            <a:r>
              <a:rPr lang="ru-RU" b="1" dirty="0" smtClean="0"/>
              <a:t>Выпуск      1979 года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24687" y="1554163"/>
            <a:ext cx="604702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D:\Desktop\media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787376" cy="100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429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Развивающая среда  1960…</a:t>
            </a:r>
            <a:endParaRPr lang="ru-RU" dirty="0"/>
          </a:p>
        </p:txBody>
      </p:sp>
      <p:pic>
        <p:nvPicPr>
          <p:cNvPr id="4" name="Picture 5" descr="D:\Desktop\media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787376" cy="100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1214423"/>
            <a:ext cx="264320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643050"/>
            <a:ext cx="242889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571876"/>
            <a:ext cx="271461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4286256"/>
            <a:ext cx="271464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1285860"/>
            <a:ext cx="3102610" cy="236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4143380"/>
            <a:ext cx="2500330" cy="198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</TotalTime>
  <Words>622</Words>
  <Application>Microsoft Office PowerPoint</Application>
  <PresentationFormat>Экран (4:3)</PresentationFormat>
  <Paragraphs>69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 Муниципальное казенное дошкольное образовательное учреждение  детский сад   № 35   Узловский район               П. Каменецкий </vt:lpstr>
      <vt:lpstr>Слайд 2</vt:lpstr>
      <vt:lpstr>Слайд 3</vt:lpstr>
      <vt:lpstr> Руководители основатели и продолжатели   своего педагогического труда в дошкольном учреждении: </vt:lpstr>
      <vt:lpstr>                Детский сад № 12 п. Каменецкий </vt:lpstr>
      <vt:lpstr>          На протяжении  всего времени работали добрые ,                     отзывчивые педагоги:</vt:lpstr>
      <vt:lpstr>                   Коллектив 1987 года…</vt:lpstr>
      <vt:lpstr>                     Выпуск      1979 года</vt:lpstr>
      <vt:lpstr>            Развивающая среда  1960…</vt:lpstr>
      <vt:lpstr>                         Кадры -2022 года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ГОУ ДПО ТО «ИПК и ППРОТО» Кафедра ТУРОУ и ПО</dc:title>
  <cp:lastModifiedBy>Windows User</cp:lastModifiedBy>
  <cp:revision>74</cp:revision>
  <dcterms:modified xsi:type="dcterms:W3CDTF">2022-01-25T13:17:47Z</dcterms:modified>
</cp:coreProperties>
</file>